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856" r:id="rId4"/>
    <p:sldId id="891" r:id="rId5"/>
    <p:sldId id="834" r:id="rId6"/>
    <p:sldId id="835" r:id="rId7"/>
    <p:sldId id="836" r:id="rId8"/>
    <p:sldId id="838" r:id="rId9"/>
    <p:sldId id="839" r:id="rId10"/>
    <p:sldId id="845" r:id="rId11"/>
    <p:sldId id="841" r:id="rId12"/>
    <p:sldId id="843" r:id="rId13"/>
    <p:sldId id="844" r:id="rId14"/>
    <p:sldId id="847" r:id="rId15"/>
    <p:sldId id="846" r:id="rId16"/>
    <p:sldId id="832" r:id="rId17"/>
    <p:sldId id="848" r:id="rId18"/>
    <p:sldId id="850" r:id="rId19"/>
    <p:sldId id="849" r:id="rId20"/>
    <p:sldId id="851" r:id="rId21"/>
    <p:sldId id="852" r:id="rId22"/>
    <p:sldId id="887" r:id="rId23"/>
    <p:sldId id="890" r:id="rId24"/>
    <p:sldId id="892" r:id="rId25"/>
    <p:sldId id="894" r:id="rId26"/>
    <p:sldId id="893" r:id="rId27"/>
    <p:sldId id="898" r:id="rId28"/>
    <p:sldId id="906" r:id="rId29"/>
    <p:sldId id="895" r:id="rId30"/>
    <p:sldId id="896" r:id="rId31"/>
    <p:sldId id="897" r:id="rId32"/>
    <p:sldId id="899" r:id="rId33"/>
    <p:sldId id="907" r:id="rId34"/>
    <p:sldId id="900" r:id="rId35"/>
    <p:sldId id="901" r:id="rId36"/>
    <p:sldId id="902" r:id="rId37"/>
    <p:sldId id="903" r:id="rId38"/>
    <p:sldId id="904" r:id="rId39"/>
    <p:sldId id="905" r:id="rId40"/>
    <p:sldId id="908" r:id="rId41"/>
    <p:sldId id="331" r:id="rId42"/>
    <p:sldId id="332" r:id="rId43"/>
    <p:sldId id="418" r:id="rId44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arguments.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pratica01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blob/main/licao%2014/outra-funcao.j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licao%2014/funcao-anonima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  <a:p>
            <a:endParaRPr lang="pt-BR" sz="4000" dirty="0"/>
          </a:p>
          <a:p>
            <a:r>
              <a:rPr lang="pt-BR" sz="4000" dirty="0"/>
              <a:t>CÓDIGOS EM: </a:t>
            </a:r>
            <a:r>
              <a:rPr lang="pt-BR" sz="4000" dirty="0">
                <a:hlinkClick r:id="rId2"/>
              </a:rPr>
              <a:t>https://github.com/JoaoChoma/front-end/blob/main/licao%2014/arguments.js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/>
              <a:t>return</a:t>
            </a:r>
            <a:r>
              <a:rPr lang="pt-BR" sz="4000" dirty="0"/>
              <a:t> a + </a:t>
            </a:r>
            <a:r>
              <a:rPr lang="pt-BR" sz="4000" dirty="0" err="1"/>
              <a:t>b</a:t>
            </a:r>
            <a:r>
              <a:rPr lang="pt-BR" sz="4000" dirty="0"/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359603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2800" dirty="0">
                <a:hlinkClick r:id="rId2"/>
              </a:rPr>
              <a:t>https://github.com/JoaoChoma/front-end/blob/main/licao%2014/pratica01.html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14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0" y="1842992"/>
            <a:ext cx="11722099" cy="3766178"/>
          </a:xfrm>
        </p:spPr>
        <p:txBody>
          <a:bodyPr>
            <a:noAutofit/>
          </a:bodyPr>
          <a:lstStyle/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situacaoAluno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(nota, media) {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 		var 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(nota &gt;= media) ? “Aprovado” : “Reprovado”;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	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situacao</a:t>
            </a:r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</a:t>
            </a:r>
            <a:endParaRPr lang="pt-BR" sz="28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 } </a:t>
            </a:r>
          </a:p>
          <a:p>
            <a:pPr algn="l" rtl="0"/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sinal de interrogação "?" é a primeira parte da estrutura condicional e o sinal de ":" seria a parte do 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32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else</a:t>
            </a:r>
            <a:r>
              <a:rPr lang="pt-BR" sz="32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 </a:t>
            </a:r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(se não)</a:t>
            </a:r>
            <a:endParaRPr lang="pt-BR" sz="4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OUTRA FORMA DE ESCREVER A FUNÇÃO</a:t>
            </a:r>
          </a:p>
        </p:txBody>
      </p:sp>
    </p:spTree>
    <p:extLst>
      <p:ext uri="{BB962C8B-B14F-4D97-AF65-F5344CB8AC3E}">
        <p14:creationId xmlns:p14="http://schemas.microsoft.com/office/powerpoint/2010/main" val="278052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https://github.com/JoaoChoma/front-end/blob/main/licao%2014/outra-funcao.js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6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  <a:br>
              <a:rPr lang="pt-BR" dirty="0"/>
            </a:br>
            <a:br>
              <a:rPr lang="pt-BR" dirty="0"/>
            </a:br>
            <a:r>
              <a:rPr lang="pt-BR" sz="3200" dirty="0">
                <a:hlinkClick r:id="rId2"/>
              </a:rPr>
              <a:t>https://github.com/JoaoChoma/front-end/tree/main/licao%2014/funcao-anonima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77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633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15: MODELO CLIENTE – SERVIDOR E PADRÃO MVC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607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3B340B-D3D5-70BF-3A18-C6B1F9A94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Conhecer os modelos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	Cliente-servidor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	Modelo-visão-controle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960173-BA90-6709-F3AD-3174272EED9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52140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3B340B-D3D5-70BF-3A18-C6B1F9A94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objetivo da aula de hoje é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entender uma parte da arquitetura de software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utilizada em desenvolvimento para Web</a:t>
            </a: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Modelo Cliente–Servidor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em que temos dois agentes principais que são o cliente e o próprio servidor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960173-BA90-6709-F3AD-3174272EED9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</p:spTree>
    <p:extLst>
      <p:ext uri="{BB962C8B-B14F-4D97-AF65-F5344CB8AC3E}">
        <p14:creationId xmlns:p14="http://schemas.microsoft.com/office/powerpoint/2010/main" val="262990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9EE5D6-8F5D-E3D2-786D-8D2A6067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cliente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 um determinado serviço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por meio do envio de requisições ao servidor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servidor</a:t>
            </a:r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oferece os serviços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aos seus clientes, ou seja, é onde são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processadas as tarefas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solicitadas, e, na sequência, devolve uma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 ao cliente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</p:spTree>
    <p:extLst>
      <p:ext uri="{BB962C8B-B14F-4D97-AF65-F5344CB8AC3E}">
        <p14:creationId xmlns:p14="http://schemas.microsoft.com/office/powerpoint/2010/main" val="24270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  <p:sp>
        <p:nvSpPr>
          <p:cNvPr id="4" name="AutoShape 2" descr="Material Didático - IMD">
            <a:extLst>
              <a:ext uri="{FF2B5EF4-FFF2-40B4-BE49-F238E27FC236}">
                <a16:creationId xmlns:a16="http://schemas.microsoft.com/office/drawing/2014/main" id="{80EAFD3D-97C9-D80A-A538-1520FA92AF84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308AE4-A54F-6FFD-2377-1693462E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52" y="1513490"/>
            <a:ext cx="9380223" cy="4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1759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padrão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MVC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Modelo, Visão e Controlador, em português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20112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arquitetura MVC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interface gráfica é formada por objetos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camada de visão e por controladores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são as classes que tratam e interpretam os eventos gerados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requisições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camada de 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636424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retornadas pela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camada de modelo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que, por sua vez, são classes que armazenam os dados pela aplicação e que têm a ver com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domínio do sistema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13013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  <p:pic>
        <p:nvPicPr>
          <p:cNvPr id="2050" name="Picture 2" descr="Padrão MVC (Model-View-Controller) Tutorial">
            <a:extLst>
              <a:ext uri="{FF2B5EF4-FFF2-40B4-BE49-F238E27FC236}">
                <a16:creationId xmlns:a16="http://schemas.microsoft.com/office/drawing/2014/main" id="{EDAD95FE-4F9A-419A-D0FA-C2434AA6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842992"/>
            <a:ext cx="10766962" cy="3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4740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0A308-9989-0C30-83F0-9C262F0D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alta de separação clara entre as diferentes camadas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responsabilidades do sistema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4DC16-82D8-1B9A-DD21-B6298C477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16849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ABBF7E-B1F4-4D51-3953-8B00F88C8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eparar a lógica do negócio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apresentação dos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e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9F054A-34A2-256A-8B08-BA61C477BF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96046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Quando a lógica de 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separada do código de negócio, cria-se liberdade à pessoa desenvolvedora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15126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front-</a:t>
            </a:r>
            <a:r>
              <a:rPr lang="pt-BR" sz="4000" dirty="0" err="1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não precisa se preocupar com códigos que constroem as regras de negócio da aplicação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282377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estamos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camada de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é a responsável por apresentar os dados do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967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possível incluir recursos como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HTML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enquanto o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o intermediário entre 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32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4683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27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uso correto de funções e eventos ajudam a verificar como podemos controlar melhor a execução de um programa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287569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902</Words>
  <Application>Microsoft Macintosh PowerPoint</Application>
  <PresentationFormat>Widescreen</PresentationFormat>
  <Paragraphs>98</Paragraphs>
  <Slides>43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Open Sans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14 – FUNÇÕES E EVENTOS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  https://github.com/JoaoChoma/front-end/blob/main/licao%2014/pratica01.html</vt:lpstr>
      <vt:lpstr>Apresentação do PowerPoint</vt:lpstr>
      <vt:lpstr>PRÁTICA  https://github.com/JoaoChoma/front-end/blob/main/licao%2014/outra-funcao.js</vt:lpstr>
      <vt:lpstr>Apresentação do PowerPoint</vt:lpstr>
      <vt:lpstr>Apresentação do PowerPoint</vt:lpstr>
      <vt:lpstr>PRÁTICA  https://github.com/JoaoChoma/front-end/tree/main/licao%2014/funcao-anonima</vt:lpstr>
      <vt:lpstr>E HOJE?</vt:lpstr>
      <vt:lpstr>LIÇÃO 15: MODELO CLIENTE – SERVIDOR E PADRÃO MVC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195</cp:revision>
  <dcterms:created xsi:type="dcterms:W3CDTF">2020-01-23T19:05:58Z</dcterms:created>
  <dcterms:modified xsi:type="dcterms:W3CDTF">2023-09-09T19:47:43Z</dcterms:modified>
</cp:coreProperties>
</file>